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5"/>
  </p:notesMasterIdLst>
  <p:handoutMasterIdLst>
    <p:handoutMasterId r:id="rId76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414" r:id="rId15"/>
    <p:sldId id="568" r:id="rId16"/>
    <p:sldId id="563" r:id="rId17"/>
    <p:sldId id="497" r:id="rId18"/>
    <p:sldId id="427" r:id="rId19"/>
    <p:sldId id="364" r:id="rId20"/>
    <p:sldId id="426" r:id="rId21"/>
    <p:sldId id="544" r:id="rId22"/>
    <p:sldId id="421" r:id="rId23"/>
    <p:sldId id="422" r:id="rId24"/>
    <p:sldId id="443" r:id="rId25"/>
    <p:sldId id="545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4" r:id="rId40"/>
    <p:sldId id="561" r:id="rId41"/>
    <p:sldId id="542" r:id="rId42"/>
    <p:sldId id="551" r:id="rId43"/>
    <p:sldId id="529" r:id="rId44"/>
    <p:sldId id="435" r:id="rId45"/>
    <p:sldId id="425" r:id="rId46"/>
    <p:sldId id="447" r:id="rId47"/>
    <p:sldId id="420" r:id="rId48"/>
    <p:sldId id="431" r:id="rId49"/>
    <p:sldId id="362" r:id="rId50"/>
    <p:sldId id="419" r:id="rId51"/>
    <p:sldId id="533" r:id="rId52"/>
    <p:sldId id="520" r:id="rId53"/>
    <p:sldId id="521" r:id="rId54"/>
    <p:sldId id="522" r:id="rId55"/>
    <p:sldId id="460" r:id="rId56"/>
    <p:sldId id="470" r:id="rId57"/>
    <p:sldId id="519" r:id="rId58"/>
    <p:sldId id="473" r:id="rId59"/>
    <p:sldId id="531" r:id="rId60"/>
    <p:sldId id="486" r:id="rId61"/>
    <p:sldId id="508" r:id="rId62"/>
    <p:sldId id="477" r:id="rId63"/>
    <p:sldId id="523" r:id="rId64"/>
    <p:sldId id="282" r:id="rId65"/>
    <p:sldId id="506" r:id="rId66"/>
    <p:sldId id="507" r:id="rId67"/>
    <p:sldId id="555" r:id="rId68"/>
    <p:sldId id="565" r:id="rId69"/>
    <p:sldId id="363" r:id="rId70"/>
    <p:sldId id="454" r:id="rId71"/>
    <p:sldId id="566" r:id="rId72"/>
    <p:sldId id="567" r:id="rId73"/>
    <p:sldId id="365" r:id="rId7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43.tiff"/><Relationship Id="rId7" Type="http://schemas.openxmlformats.org/officeDocument/2006/relationships/image" Target="../media/image11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81.png"/><Relationship Id="rId10" Type="http://schemas.openxmlformats.org/officeDocument/2006/relationships/image" Target="../media/image40.png"/><Relationship Id="rId4" Type="http://schemas.openxmlformats.org/officeDocument/2006/relationships/image" Target="../media/image51.png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“gain” is larger than a certain value.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(L1 norm) regularization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(L2 norm) regularization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1551439" y="467900"/>
            <a:ext cx="5657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model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  <p:pic>
        <p:nvPicPr>
          <p:cNvPr id="10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4F13E850-430E-3B4F-B7B9-41A8A2DF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47" y="3636738"/>
            <a:ext cx="6170874" cy="301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27778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46667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48763</TotalTime>
  <Words>2413</Words>
  <Application>Microsoft Macintosh PowerPoint</Application>
  <PresentationFormat>On-screen Show (4:3)</PresentationFormat>
  <Paragraphs>577</Paragraphs>
  <Slides>73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519</cp:revision>
  <cp:lastPrinted>2019-09-03T21:54:25Z</cp:lastPrinted>
  <dcterms:modified xsi:type="dcterms:W3CDTF">2020-08-05T13:50:24Z</dcterms:modified>
</cp:coreProperties>
</file>